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84" r:id="rId4"/>
    <p:sldId id="286" r:id="rId5"/>
    <p:sldId id="289" r:id="rId6"/>
    <p:sldId id="260" r:id="rId7"/>
    <p:sldId id="292" r:id="rId8"/>
    <p:sldId id="258" r:id="rId9"/>
    <p:sldId id="293" r:id="rId10"/>
    <p:sldId id="261" r:id="rId11"/>
    <p:sldId id="259" r:id="rId12"/>
    <p:sldId id="262" r:id="rId13"/>
    <p:sldId id="263" r:id="rId14"/>
    <p:sldId id="264" r:id="rId15"/>
    <p:sldId id="290" r:id="rId16"/>
    <p:sldId id="265" r:id="rId17"/>
    <p:sldId id="266" r:id="rId18"/>
    <p:sldId id="268" r:id="rId19"/>
    <p:sldId id="269" r:id="rId20"/>
    <p:sldId id="270" r:id="rId21"/>
    <p:sldId id="267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5" r:id="rId35"/>
    <p:sldId id="294" r:id="rId36"/>
    <p:sldId id="295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2C2D49-2669-4B54-9568-039FC5684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IN" sz="6000"/>
              <a:t>          Industry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66F2C0-695A-46AD-9CE5-330FC8BD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IN" sz="2400"/>
              <a:t>By</a:t>
            </a:r>
          </a:p>
          <a:p>
            <a:r>
              <a:rPr lang="en-IN" sz="2400"/>
              <a:t>Bandam kamal praneeth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D902DA06-324A-48CE-8C20-94535480A6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4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49D0D3B-6E28-4596-98D3-E9F0BF12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22349" r="24531" b="21512"/>
          <a:stretch/>
        </p:blipFill>
        <p:spPr>
          <a:xfrm>
            <a:off x="747913" y="487519"/>
            <a:ext cx="7296150" cy="3848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6" t="16823" r="31242" b="25331"/>
          <a:stretch/>
        </p:blipFill>
        <p:spPr>
          <a:xfrm>
            <a:off x="7662930" y="3193961"/>
            <a:ext cx="3734873" cy="32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197A67-379B-4A6D-8FE7-71AFA8A4F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0" t="22070" r="24140" b="23321"/>
          <a:stretch/>
        </p:blipFill>
        <p:spPr>
          <a:xfrm>
            <a:off x="413598" y="565663"/>
            <a:ext cx="7372351" cy="37433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2" t="16595" r="31114" b="22826"/>
          <a:stretch/>
        </p:blipFill>
        <p:spPr>
          <a:xfrm>
            <a:off x="7998450" y="2936383"/>
            <a:ext cx="3721995" cy="3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B3DBCE-1815-426C-99B8-EC524F1A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8" t="22626" r="21328" b="24154"/>
          <a:stretch/>
        </p:blipFill>
        <p:spPr>
          <a:xfrm>
            <a:off x="210221" y="394348"/>
            <a:ext cx="7753350" cy="3648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5" t="16596" r="31754" b="23964"/>
          <a:stretch/>
        </p:blipFill>
        <p:spPr>
          <a:xfrm>
            <a:off x="8293995" y="3271234"/>
            <a:ext cx="3670478" cy="33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2A63589-85EA-4FE6-84C0-4A71CC179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22626" r="21953" b="20819"/>
          <a:stretch/>
        </p:blipFill>
        <p:spPr>
          <a:xfrm>
            <a:off x="2309812" y="1490662"/>
            <a:ext cx="75723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7AFEF3-5A0C-4DCC-803D-81ED18895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4" t="23042" r="22110" b="21931"/>
          <a:stretch/>
        </p:blipFill>
        <p:spPr>
          <a:xfrm>
            <a:off x="228734" y="306679"/>
            <a:ext cx="7639050" cy="3771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2" t="17110" r="31242" b="23054"/>
          <a:stretch/>
        </p:blipFill>
        <p:spPr>
          <a:xfrm>
            <a:off x="8010659" y="2862470"/>
            <a:ext cx="3709116" cy="33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1149352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000" dirty="0" smtClean="0"/>
              <a:t>Fact tables</a:t>
            </a:r>
            <a:endParaRPr lang="en-US" sz="60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D902DA06-324A-48CE-8C20-94535480A6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D1E9455-E89E-4727-8DE4-1A724B8A3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t="22903" r="22031" b="21792"/>
          <a:stretch/>
        </p:blipFill>
        <p:spPr>
          <a:xfrm>
            <a:off x="2276475" y="1533525"/>
            <a:ext cx="7639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D59DEB-78FD-4459-BA21-C323B6EEC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1373" r="23906" b="23321"/>
          <a:stretch/>
        </p:blipFill>
        <p:spPr>
          <a:xfrm>
            <a:off x="2371725" y="1533525"/>
            <a:ext cx="74485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A123784-9363-4235-932C-AF48160D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t="17509" r="20781" b="27186"/>
          <a:stretch/>
        </p:blipFill>
        <p:spPr>
          <a:xfrm>
            <a:off x="2200274" y="1533525"/>
            <a:ext cx="7791451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83E287-9E7B-4648-A605-23503274C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0" t="22487" r="624" b="9563"/>
          <a:stretch/>
        </p:blipFill>
        <p:spPr>
          <a:xfrm>
            <a:off x="1141413" y="1834232"/>
            <a:ext cx="9725025" cy="4657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LOADED INTO THE FACT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>
                <a:solidFill>
                  <a:schemeClr val="bg1"/>
                </a:solidFill>
              </a:rPr>
              <a:t>Objective</a:t>
            </a:r>
            <a:r>
              <a:rPr lang="en-IN" dirty="0" smtClean="0"/>
              <a:t> : Development of a Analysis &amp; Reporting System of Industry</a:t>
            </a:r>
            <a:r>
              <a:rPr lang="en-US" dirty="0" smtClean="0"/>
              <a:t> </a:t>
            </a:r>
          </a:p>
          <a:p>
            <a:r>
              <a:rPr lang="en-IN" sz="2800" dirty="0" smtClean="0">
                <a:solidFill>
                  <a:schemeClr val="bg1"/>
                </a:solidFill>
              </a:rPr>
              <a:t>Tools Required</a:t>
            </a:r>
            <a:r>
              <a:rPr lang="en-IN" dirty="0" smtClean="0"/>
              <a:t> </a:t>
            </a:r>
            <a:r>
              <a:rPr lang="en-IN" dirty="0"/>
              <a:t>: </a:t>
            </a:r>
            <a:r>
              <a:rPr lang="en-IN" dirty="0" smtClean="0"/>
              <a:t>SQL server Database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</a:t>
            </a:r>
            <a:r>
              <a:rPr lang="en-US" dirty="0" smtClean="0"/>
              <a:t>                            SSIS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</a:t>
            </a:r>
            <a:r>
              <a:rPr lang="en-IN" dirty="0" err="1" smtClean="0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25B3E6-8A72-415A-9C23-283E13D9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1" t="24154" b="8312"/>
          <a:stretch/>
        </p:blipFill>
        <p:spPr>
          <a:xfrm>
            <a:off x="632541" y="1951552"/>
            <a:ext cx="11029950" cy="4629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2693" y="1183712"/>
            <a:ext cx="793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/>
              <a:t>DATA LOADED INTO THE </a:t>
            </a:r>
            <a:r>
              <a:rPr lang="en-IN" sz="3600" dirty="0" smtClean="0"/>
              <a:t>FACT 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22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29" y="91281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3558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B5F17C-227E-44CA-9BAE-D6F7E9D00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18040" r="27970" b="14844"/>
          <a:stretch/>
        </p:blipFill>
        <p:spPr>
          <a:xfrm>
            <a:off x="1971675" y="1128712"/>
            <a:ext cx="8248650" cy="46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6F5476-4F61-4A82-A069-43483454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6" t="19569" r="29062" b="16512"/>
          <a:stretch/>
        </p:blipFill>
        <p:spPr>
          <a:xfrm>
            <a:off x="2138362" y="1238250"/>
            <a:ext cx="7915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359563-88F8-4C65-AB30-ABF40FA79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19013" r="28906" b="13177"/>
          <a:stretch/>
        </p:blipFill>
        <p:spPr>
          <a:xfrm>
            <a:off x="2019300" y="1104900"/>
            <a:ext cx="8153400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6ECBA4-5537-409C-BEC8-045AE1141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1" t="18735" r="27970" b="13176"/>
          <a:stretch/>
        </p:blipFill>
        <p:spPr>
          <a:xfrm>
            <a:off x="2005012" y="1095375"/>
            <a:ext cx="8181975" cy="4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4ABD51-E688-4E13-AF61-C89DF748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19569" r="29297" b="13176"/>
          <a:stretch/>
        </p:blipFill>
        <p:spPr>
          <a:xfrm>
            <a:off x="2062162" y="1123950"/>
            <a:ext cx="80676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5C8F39-D7F4-483B-B8C0-A5D3E8961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1" t="19013" r="32344" b="11787"/>
          <a:stretch/>
        </p:blipFill>
        <p:spPr>
          <a:xfrm>
            <a:off x="2352675" y="1057275"/>
            <a:ext cx="7486649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8A7309-5E96-4A73-9C90-41367390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5" t="19985" r="30780" b="19291"/>
          <a:stretch/>
        </p:blipFill>
        <p:spPr>
          <a:xfrm>
            <a:off x="2324100" y="1347787"/>
            <a:ext cx="7543799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A0A16C2-4C00-4248-BB98-EFDF32F23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7" t="20124" r="31094" b="17344"/>
          <a:stretch/>
        </p:blipFill>
        <p:spPr>
          <a:xfrm>
            <a:off x="2386012" y="1285875"/>
            <a:ext cx="74199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39" y="2390257"/>
            <a:ext cx="5508248" cy="23350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5508" y="502608"/>
            <a:ext cx="9905998" cy="1478570"/>
          </a:xfrm>
        </p:spPr>
        <p:txBody>
          <a:bodyPr/>
          <a:lstStyle/>
          <a:p>
            <a:r>
              <a:rPr lang="en-IN" dirty="0" smtClean="0"/>
              <a:t>Project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8C5B37-A413-4547-8515-7FB2C806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19430" r="28672" b="23459"/>
          <a:stretch/>
        </p:blipFill>
        <p:spPr>
          <a:xfrm>
            <a:off x="2143125" y="1471612"/>
            <a:ext cx="7905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F57391-DB3F-45D8-8DA5-B2826AAFB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2" t="20541" r="28906" b="21792"/>
          <a:stretch/>
        </p:blipFill>
        <p:spPr>
          <a:xfrm>
            <a:off x="1883617" y="1452562"/>
            <a:ext cx="7353299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C548CFB-D64B-4C0D-85A4-846663BE6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20401" r="27420" b="20958"/>
          <a:stretch/>
        </p:blipFill>
        <p:spPr>
          <a:xfrm>
            <a:off x="2219325" y="1493870"/>
            <a:ext cx="77533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DD6EC5-A6B6-4C91-8492-60BF8F84D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2" t="19176" r="26720" b="15375"/>
          <a:stretch/>
        </p:blipFill>
        <p:spPr>
          <a:xfrm>
            <a:off x="2181225" y="1185862"/>
            <a:ext cx="7829550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222" y="1018282"/>
            <a:ext cx="7192582" cy="398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000" dirty="0" smtClean="0"/>
              <a:t>REPORTS PUBLISHED </a:t>
            </a:r>
            <a:br>
              <a:rPr lang="en-IN" sz="6000" dirty="0" smtClean="0"/>
            </a:br>
            <a:r>
              <a:rPr lang="en-IN" sz="6000" dirty="0" smtClean="0"/>
              <a:t>IN DASHBOARD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138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t="19100" r="1408" b="4835"/>
          <a:stretch/>
        </p:blipFill>
        <p:spPr>
          <a:xfrm>
            <a:off x="1983346" y="1313645"/>
            <a:ext cx="8255357" cy="43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917" y="1125539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000" dirty="0" smtClean="0"/>
              <a:t>Any queries?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724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504" y="903288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09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15012" r="-852" b="9030"/>
          <a:stretch/>
        </p:blipFill>
        <p:spPr bwMode="auto">
          <a:xfrm>
            <a:off x="2356834" y="1775116"/>
            <a:ext cx="7173531" cy="402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053" y="463971"/>
            <a:ext cx="9905998" cy="1478570"/>
          </a:xfrm>
        </p:spPr>
        <p:txBody>
          <a:bodyPr/>
          <a:lstStyle/>
          <a:p>
            <a:r>
              <a:rPr lang="en-IN" dirty="0" smtClean="0"/>
              <a:t>Schema diagram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="" xmlns:a16="http://schemas.microsoft.com/office/drawing/2014/main" id="{B7D4B16D-600A-41A1-8B1B-3727C56C0C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DE7C35E0-BD19-4AFC-81BF-7A7507E9C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="" xmlns:a16="http://schemas.microsoft.com/office/drawing/2014/main" id="{1E08D20A-3975-4596-85C6-D467995862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="" xmlns:a16="http://schemas.microsoft.com/office/drawing/2014/main" id="{630A9349-BFE4-4720-A229-98DCD3B69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="" xmlns:a16="http://schemas.microsoft.com/office/drawing/2014/main" id="{28487744-BBC9-4D40-85B3-0D45003C33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="" xmlns:a16="http://schemas.microsoft.com/office/drawing/2014/main" id="{FAD6EF4D-97BD-46B4-9B5B-CD70971DD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="" xmlns:a16="http://schemas.microsoft.com/office/drawing/2014/main" id="{210DCC42-11D2-4162-B47A-869B3F6694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="" xmlns:a16="http://schemas.microsoft.com/office/drawing/2014/main" id="{DE4880D6-6ECE-4F1B-B474-FE3940D043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="" xmlns:a16="http://schemas.microsoft.com/office/drawing/2014/main" id="{A1A39307-F675-49D2-9E45-28DA2AB5C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="" xmlns:a16="http://schemas.microsoft.com/office/drawing/2014/main" id="{AC5E23C5-C5D6-4BC3-9531-C0B2D7D29F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="" xmlns:a16="http://schemas.microsoft.com/office/drawing/2014/main" id="{4D3FC0A7-9672-4B19-8D54-71C3B39F7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="" xmlns:a16="http://schemas.microsoft.com/office/drawing/2014/main" id="{9911D04C-3FFB-4D1E-8F59-5C02692E3E9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A0178C8F-EF32-4F3D-B022-60A7DE1367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EEB2DD25-DE0D-48CE-8218-E4EF12273A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="" xmlns:a16="http://schemas.microsoft.com/office/drawing/2014/main" id="{13C92E55-66CB-48F7-BF28-5D8ED146BB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="" xmlns:a16="http://schemas.microsoft.com/office/drawing/2014/main" id="{CB0B6C7B-4820-48AB-92AF-896559F009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="" xmlns:a16="http://schemas.microsoft.com/office/drawing/2014/main" id="{2018EECD-4518-458F-989E-6FCAE5AE04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="" xmlns:a16="http://schemas.microsoft.com/office/drawing/2014/main" id="{1FB0915F-3C52-468A-87E7-F3EE381DA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="" xmlns:a16="http://schemas.microsoft.com/office/drawing/2014/main" id="{7B184771-5A8E-4ED5-9179-24B19F26C3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="" xmlns:a16="http://schemas.microsoft.com/office/drawing/2014/main" id="{BC5162D1-D64C-4FBA-BE86-11B27A743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="" xmlns:a16="http://schemas.microsoft.com/office/drawing/2014/main" id="{9EFF345C-6A58-4123-B2D1-2ED9E3691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="" xmlns:a16="http://schemas.microsoft.com/office/drawing/2014/main" id="{03CE89F7-AE1C-4370-920E-EE04C4124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="" xmlns:a16="http://schemas.microsoft.com/office/drawing/2014/main" id="{D6E298F6-F99D-49EF-B614-24D2179C23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="" xmlns:a16="http://schemas.microsoft.com/office/drawing/2014/main" id="{2424FD35-451D-468C-9EB2-8DA350C124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="" xmlns:a16="http://schemas.microsoft.com/office/drawing/2014/main" id="{45BC0C6F-B91F-42CC-9046-522FE8223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="" xmlns:a16="http://schemas.microsoft.com/office/drawing/2014/main" id="{F88AFBEE-A8B5-4B18-B834-5269F6C13C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="" xmlns:a16="http://schemas.microsoft.com/office/drawing/2014/main" id="{64B0F493-EC69-4C85-87D4-2876282311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="" xmlns:a16="http://schemas.microsoft.com/office/drawing/2014/main" id="{09920E7F-979C-40F6-8FB1-791325A4A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="" xmlns:a16="http://schemas.microsoft.com/office/drawing/2014/main" id="{1387BCC3-D7BF-443E-B18C-87B696E644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="" xmlns:a16="http://schemas.microsoft.com/office/drawing/2014/main" id="{F1C0670D-9FA2-48D7-AFDB-4438ECC3EE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="" xmlns:a16="http://schemas.microsoft.com/office/drawing/2014/main" id="{34088C0C-CAD1-4E66-A162-1D7020365B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="" xmlns:a16="http://schemas.microsoft.com/office/drawing/2014/main" id="{B8C224A6-72B4-4763-B708-65A321D0D6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="" xmlns:a16="http://schemas.microsoft.com/office/drawing/2014/main" id="{2EE3A964-523C-470B-8B10-09053452C5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="" xmlns:a16="http://schemas.microsoft.com/office/drawing/2014/main" id="{1B87487E-C0EA-4E2A-8FC0-3D4C4F0177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="" xmlns:a16="http://schemas.microsoft.com/office/drawing/2014/main" id="{D8B57E7E-D885-4A0B-BBA0-E3BC3A68CD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="" xmlns:a16="http://schemas.microsoft.com/office/drawing/2014/main" id="{6FB84573-B84B-4571-A6E5-91CD308E7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="" xmlns:a16="http://schemas.microsoft.com/office/drawing/2014/main" id="{7EE5EE00-E139-4AB9-ACFC-5E39CFA95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="" xmlns:a16="http://schemas.microsoft.com/office/drawing/2014/main" id="{5A38A6AA-6753-4EFE-94BB-96DF739758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="" xmlns:a16="http://schemas.microsoft.com/office/drawing/2014/main" id="{506AB599-570B-4547-97F4-F2C6723014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="" xmlns:a16="http://schemas.microsoft.com/office/drawing/2014/main" id="{9AFDEA1E-DBAB-4507-8D36-786F19A85B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="" xmlns:a16="http://schemas.microsoft.com/office/drawing/2014/main" id="{C824D6F7-0BDF-4C8C-869D-BDDEB07641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="" xmlns:a16="http://schemas.microsoft.com/office/drawing/2014/main" id="{6953C491-AE0F-4D2B-9474-18D5E8B5DC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="" xmlns:a16="http://schemas.microsoft.com/office/drawing/2014/main" id="{5B956350-9BDD-4090-B2B6-12C13D1CE2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="" xmlns:a16="http://schemas.microsoft.com/office/drawing/2014/main" id="{ECE31E80-E354-44C3-81E0-4E3E41DDF6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="" xmlns:a16="http://schemas.microsoft.com/office/drawing/2014/main" id="{9DFA35DB-5360-405A-A7EB-064E51FBC0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="" xmlns:a16="http://schemas.microsoft.com/office/drawing/2014/main" id="{2DA499BD-4313-4AD1-BE87-4BEF50FECB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="" xmlns:a16="http://schemas.microsoft.com/office/drawing/2014/main" id="{680E4C6D-12D1-417A-A709-EC416D98FA0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="" xmlns:a16="http://schemas.microsoft.com/office/drawing/2014/main" id="{C93537B4-09B6-4CC6-92DE-3D3BDAC7AB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="" xmlns:a16="http://schemas.microsoft.com/office/drawing/2014/main" id="{5D100FC5-9EA8-4DA7-AFA4-BC60831FD8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="" xmlns:a16="http://schemas.microsoft.com/office/drawing/2014/main" id="{3F10D757-6A3B-4314-9755-419B3738E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="" xmlns:a16="http://schemas.microsoft.com/office/drawing/2014/main" id="{28A4D881-D08B-4AAF-866D-7C3160112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="" xmlns:a16="http://schemas.microsoft.com/office/drawing/2014/main" id="{A666F3F8-571E-483F-9B9F-31EDB91A9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="" xmlns:a16="http://schemas.microsoft.com/office/drawing/2014/main" id="{18305C0F-0A00-450D-92A1-313C724398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="" xmlns:a16="http://schemas.microsoft.com/office/drawing/2014/main" id="{9A5635D8-CCB7-4D16-BB87-B1BC1AC9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="" xmlns:a16="http://schemas.microsoft.com/office/drawing/2014/main" id="{7C10A784-B5EE-4486-96E7-3CC72B93AE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AE5FA7CA-916C-4A34-A727-E0289D891A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="" xmlns:a16="http://schemas.microsoft.com/office/drawing/2014/main" id="{51039561-92F9-40EE-900B-6AA0F58042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30BE0-886C-408C-BB90-243D0BFA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55" y="1553247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smtClean="0"/>
              <a:t>Dimension tables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470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ED9A71B-8FCC-4DD5-9498-438678F3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2" t="22313" r="46568" b="25155"/>
          <a:stretch/>
        </p:blipFill>
        <p:spPr>
          <a:xfrm>
            <a:off x="2743200" y="785610"/>
            <a:ext cx="6053070" cy="48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9973" r="18822" b="29556"/>
          <a:stretch/>
        </p:blipFill>
        <p:spPr>
          <a:xfrm>
            <a:off x="6117465" y="2730321"/>
            <a:ext cx="5942910" cy="342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t="13407" r="20101" b="16222"/>
          <a:stretch/>
        </p:blipFill>
        <p:spPr>
          <a:xfrm>
            <a:off x="258577" y="553791"/>
            <a:ext cx="5465393" cy="34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C7CE2F2-85A5-4926-B1FC-301E9720A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t="22507" r="43429" b="24046"/>
          <a:stretch/>
        </p:blipFill>
        <p:spPr>
          <a:xfrm>
            <a:off x="2833352" y="837126"/>
            <a:ext cx="6117465" cy="44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14258" r="19795" b="16508"/>
          <a:stretch/>
        </p:blipFill>
        <p:spPr>
          <a:xfrm>
            <a:off x="-83713" y="528033"/>
            <a:ext cx="5576553" cy="361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 t="12269" r="19334" b="19182"/>
          <a:stretch/>
        </p:blipFill>
        <p:spPr>
          <a:xfrm>
            <a:off x="5795494" y="2756079"/>
            <a:ext cx="6272011" cy="38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59</Words>
  <Application>Microsoft Office PowerPoint</Application>
  <PresentationFormat>Widescreen</PresentationFormat>
  <Paragraphs>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Tw Cen MT</vt:lpstr>
      <vt:lpstr>Circuit</vt:lpstr>
      <vt:lpstr>          Industry analysis</vt:lpstr>
      <vt:lpstr>introduction :</vt:lpstr>
      <vt:lpstr>Project flow</vt:lpstr>
      <vt:lpstr>Schema diagram :</vt:lpstr>
      <vt:lpstr>Dimension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 tables</vt:lpstr>
      <vt:lpstr>PowerPoint Presentation</vt:lpstr>
      <vt:lpstr>PowerPoint Presentation</vt:lpstr>
      <vt:lpstr>PowerPoint Presentation</vt:lpstr>
      <vt:lpstr>DATA LOADED INTO THE FACT TABLE</vt:lpstr>
      <vt:lpstr>PowerPoint Presentation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REPORTS PUBLISHED  IN DASHBOARD</vt:lpstr>
      <vt:lpstr>PowerPoint Presentation</vt:lpstr>
      <vt:lpstr>Any queries?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Industry analysis</dc:title>
  <dc:creator>kamal praneeth Bandam</dc:creator>
  <cp:lastModifiedBy>Bandam, Kamal Praneeth</cp:lastModifiedBy>
  <cp:revision>14</cp:revision>
  <dcterms:created xsi:type="dcterms:W3CDTF">2019-03-07T00:21:32Z</dcterms:created>
  <dcterms:modified xsi:type="dcterms:W3CDTF">2019-03-07T09:37:27Z</dcterms:modified>
</cp:coreProperties>
</file>